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A6D4E-F459-4D5E-8541-DB777569E9E7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439F9-FA0B-4F54-8DAE-C7D32A81D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7657" y="0"/>
            <a:ext cx="52763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1038"/>
            <a:ext cx="4953000" cy="2193831"/>
          </a:xfrm>
        </p:spPr>
        <p:txBody>
          <a:bodyPr anchor="b" anchorCtr="0">
            <a:normAutofit/>
            <a:scene3d>
              <a:camera prst="orthographicFront"/>
              <a:lightRig rig="balanced" dir="t"/>
            </a:scene3d>
          </a:bodyPr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04618"/>
            <a:ext cx="5715000" cy="1413475"/>
          </a:xfrm>
        </p:spPr>
        <p:txBody>
          <a:bodyPr>
            <a:normAutofit/>
            <a:scene3d>
              <a:camera prst="orthographicFront"/>
              <a:lightRig rig="twoPt" dir="t"/>
            </a:scene3d>
          </a:bodyPr>
          <a:lstStyle>
            <a:lvl1pPr marL="0" indent="0" algn="l"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F05A-74C3-46DD-A645-D5AFFB71F902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01A8-2B6F-44A6-82BE-1464BE856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F05A-74C3-46DD-A645-D5AFFB71F902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01A8-2B6F-44A6-82BE-1464BE856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1"/>
            <a:ext cx="1676400" cy="5075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5867400" cy="5075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F05A-74C3-46DD-A645-D5AFFB71F902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01A8-2B6F-44A6-82BE-1464BE856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F05A-74C3-46DD-A645-D5AFFB71F902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01A8-2B6F-44A6-82BE-1464BE856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2590800"/>
            <a:ext cx="5943600" cy="1447800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balanced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900" y="4038601"/>
            <a:ext cx="5943600" cy="11430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woPt" dir="t"/>
            </a:scene3d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F05A-74C3-46DD-A645-D5AFFB71F902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01A8-2B6F-44A6-82BE-1464BE856B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Ë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F05A-74C3-46DD-A645-D5AFFB71F902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01A8-2B6F-44A6-82BE-1464BE856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F05A-74C3-46DD-A645-D5AFFB71F902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01A8-2B6F-44A6-82BE-1464BE856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F05A-74C3-46DD-A645-D5AFFB71F902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01A8-2B6F-44A6-82BE-1464BE856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F05A-74C3-46DD-A645-D5AFFB71F902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01A8-2B6F-44A6-82BE-1464BE856B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 anchor="ctr" anchorCtr="0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9"/>
            <a:ext cx="2703513" cy="26368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F05A-74C3-46DD-A645-D5AFFB71F902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01A8-2B6F-44A6-82BE-1464BE856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93675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38200"/>
            <a:ext cx="3657600" cy="4572000"/>
          </a:xfrm>
          <a:prstGeom prst="rect">
            <a:avLst/>
          </a:prstGeom>
          <a:ln>
            <a:noFill/>
          </a:ln>
          <a:effectLst>
            <a:reflection blurRad="42700" stA="30000" endPos="20000" dist="40000" dir="5400000" sy="-100000" algn="bl" rotWithShape="0"/>
          </a:effectLst>
          <a:scene3d>
            <a:camera prst="perspectiveContrastingLeftFacing">
              <a:rot lat="295432" lon="20402243" rev="5222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8"/>
            <a:ext cx="2703512" cy="26368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F05A-74C3-46DD-A645-D5AFFB71F902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01A8-2B6F-44A6-82BE-1464BE856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936377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7C27F05A-74C3-46DD-A645-D5AFFB71F902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505501A8-2B6F-44A6-82BE-1464BE856B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dandelion.png"/>
          <p:cNvPicPr>
            <a:picLocks noChangeAspect="1"/>
          </p:cNvPicPr>
          <p:nvPr/>
        </p:nvPicPr>
        <p:blipFill>
          <a:blip r:embed="rId13" cstate="print"/>
          <a:srcRect r="19766" b="20000"/>
          <a:stretch>
            <a:fillRect/>
          </a:stretch>
        </p:blipFill>
        <p:spPr>
          <a:xfrm>
            <a:off x="7772400" y="3200400"/>
            <a:ext cx="1371600" cy="3657600"/>
          </a:xfrm>
          <a:prstGeom prst="rect">
            <a:avLst/>
          </a:prstGeom>
        </p:spPr>
      </p:pic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14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 cap="none" spc="100" baseline="0">
          <a:solidFill>
            <a:schemeClr val="tx2"/>
          </a:solidFill>
          <a:effectLst>
            <a:outerShdw blurRad="127000" algn="ctr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600"/>
        </a:spcBef>
        <a:buSzPct val="80000"/>
        <a:buFont typeface="Wingdings" pitchFamily="2" charset="2"/>
        <a:buChar char="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774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057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339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62255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 1-Resizing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6377"/>
            <a:ext cx="59436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Let’s experiment-Open the flower file.</a:t>
            </a:r>
          </a:p>
          <a:p>
            <a:r>
              <a:rPr lang="en-US" dirty="0" smtClean="0"/>
              <a:t>Choose Image&gt;Image size.</a:t>
            </a:r>
          </a:p>
          <a:p>
            <a:pPr lvl="1"/>
            <a:r>
              <a:rPr lang="en-US" dirty="0" smtClean="0"/>
              <a:t>Take a look around.</a:t>
            </a:r>
          </a:p>
          <a:p>
            <a:pPr lvl="2"/>
            <a:r>
              <a:rPr lang="en-US" dirty="0" smtClean="0"/>
              <a:t>The pixel dimensions are listed at the top.</a:t>
            </a:r>
          </a:p>
          <a:p>
            <a:pPr lvl="2"/>
            <a:r>
              <a:rPr lang="en-US" dirty="0" smtClean="0"/>
              <a:t>The document size is listed just below it.</a:t>
            </a:r>
          </a:p>
          <a:p>
            <a:pPr lvl="3"/>
            <a:r>
              <a:rPr lang="en-US" dirty="0" smtClean="0"/>
              <a:t>This shows resolution  in </a:t>
            </a:r>
            <a:r>
              <a:rPr lang="en-US" dirty="0" err="1" smtClean="0"/>
              <a:t>ppi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The output dimensions are also shown.</a:t>
            </a:r>
          </a:p>
          <a:p>
            <a:pPr lvl="2"/>
            <a:r>
              <a:rPr lang="en-US" dirty="0" smtClean="0"/>
              <a:t>There are three options to check at the bottom.</a:t>
            </a:r>
          </a:p>
          <a:p>
            <a:pPr lvl="1"/>
            <a:r>
              <a:rPr lang="en-US" dirty="0" smtClean="0"/>
              <a:t>Uncheck Resample image</a:t>
            </a:r>
          </a:p>
          <a:p>
            <a:pPr lvl="2"/>
            <a:r>
              <a:rPr lang="en-US" dirty="0" smtClean="0"/>
              <a:t>Now the pixel values are not editable.</a:t>
            </a:r>
          </a:p>
          <a:p>
            <a:pPr lvl="1"/>
            <a:endParaRPr lang="en-US" dirty="0" smtClean="0"/>
          </a:p>
        </p:txBody>
      </p:sp>
      <p:pic>
        <p:nvPicPr>
          <p:cNvPr id="6" name="Picture 5" descr="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0100" y="1117600"/>
            <a:ext cx="3467100" cy="231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age Size (resample unchecked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971800"/>
            <a:ext cx="3657600" cy="3366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447800"/>
            <a:ext cx="5943600" cy="4616823"/>
          </a:xfrm>
        </p:spPr>
        <p:txBody>
          <a:bodyPr>
            <a:normAutofit lnSpcReduction="10000"/>
          </a:bodyPr>
          <a:lstStyle/>
          <a:p>
            <a:pPr lvl="2"/>
            <a:r>
              <a:rPr lang="en-US" dirty="0" smtClean="0"/>
              <a:t>Notice that width, height, and resolution are now linked.</a:t>
            </a:r>
          </a:p>
          <a:p>
            <a:pPr lvl="3"/>
            <a:r>
              <a:rPr lang="en-US" dirty="0" smtClean="0"/>
              <a:t>This means that if you change one, the others change accordingly. </a:t>
            </a:r>
          </a:p>
          <a:p>
            <a:pPr lvl="3"/>
            <a:r>
              <a:rPr lang="en-US" dirty="0" smtClean="0"/>
              <a:t>This preserves the aspect ratio, keeping things from being stretched or squished.</a:t>
            </a:r>
          </a:p>
          <a:p>
            <a:pPr lvl="2"/>
            <a:r>
              <a:rPr lang="en-US" dirty="0" smtClean="0"/>
              <a:t>With Resample unchecked, you are not allowing Photoshop to add or remove pixels. </a:t>
            </a:r>
          </a:p>
          <a:p>
            <a:pPr lvl="3"/>
            <a:r>
              <a:rPr lang="en-US" dirty="0" smtClean="0"/>
              <a:t>Your image can change size, but you only working with the pixels that your camera gave you.</a:t>
            </a:r>
          </a:p>
          <a:p>
            <a:pPr lvl="3"/>
            <a:r>
              <a:rPr lang="en-US" dirty="0" smtClean="0"/>
              <a:t>Basically your pulling pixels apart or squishing them together as if you image was on a piece of rubber.</a:t>
            </a:r>
          </a:p>
          <a:p>
            <a:endParaRPr lang="en-US" dirty="0"/>
          </a:p>
        </p:txBody>
      </p:sp>
      <p:pic>
        <p:nvPicPr>
          <p:cNvPr id="4" name="Picture 3" descr="Image Size (resample unchecked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3056202" cy="281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age Size (resample unchecked) high 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828185"/>
            <a:ext cx="3035300" cy="280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1676400"/>
            <a:ext cx="5943600" cy="3886200"/>
          </a:xfrm>
        </p:spPr>
        <p:txBody>
          <a:bodyPr/>
          <a:lstStyle/>
          <a:p>
            <a:pPr lvl="2"/>
            <a:r>
              <a:rPr lang="en-US" dirty="0" smtClean="0"/>
              <a:t>Now enter 240 for resolution.</a:t>
            </a:r>
          </a:p>
          <a:p>
            <a:pPr lvl="3"/>
            <a:r>
              <a:rPr lang="en-US" dirty="0" smtClean="0"/>
              <a:t>You’ll see the image size becomes 9x6.</a:t>
            </a:r>
          </a:p>
          <a:p>
            <a:pPr lvl="2"/>
            <a:r>
              <a:rPr lang="en-US" dirty="0" smtClean="0"/>
              <a:t>Now try changing the print size to 3x5</a:t>
            </a:r>
          </a:p>
          <a:p>
            <a:pPr lvl="3"/>
            <a:r>
              <a:rPr lang="en-US" dirty="0" smtClean="0"/>
              <a:t>The resolution now turns to 432.</a:t>
            </a:r>
          </a:p>
          <a:p>
            <a:pPr lvl="3"/>
            <a:r>
              <a:rPr lang="en-US" dirty="0" smtClean="0"/>
              <a:t>This resolution is too much for a printer, but there is too much data to print it at 3x5 and 240 </a:t>
            </a:r>
            <a:r>
              <a:rPr lang="en-US" dirty="0" err="1" smtClean="0"/>
              <a:t>ppi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We have to use resample to get our image to 240 &amp; 3x5.</a:t>
            </a:r>
          </a:p>
          <a:p>
            <a:endParaRPr lang="en-US" dirty="0"/>
          </a:p>
        </p:txBody>
      </p:sp>
      <p:pic>
        <p:nvPicPr>
          <p:cNvPr id="4" name="Picture 3" descr="Image Size (resample unchecked) 240 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0669" y="1143000"/>
            <a:ext cx="3394731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age Size (resample unchecked) 3x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429000"/>
            <a:ext cx="338527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936377"/>
            <a:ext cx="5943600" cy="3886200"/>
          </a:xfrm>
        </p:spPr>
        <p:txBody>
          <a:bodyPr/>
          <a:lstStyle/>
          <a:p>
            <a:pPr lvl="2"/>
            <a:r>
              <a:rPr lang="en-US" dirty="0" smtClean="0"/>
              <a:t>Check the resample box.</a:t>
            </a:r>
          </a:p>
          <a:p>
            <a:pPr lvl="3"/>
            <a:r>
              <a:rPr lang="en-US" dirty="0" smtClean="0"/>
              <a:t>The width and height in the pixel dimensions box are editable again.</a:t>
            </a:r>
          </a:p>
          <a:p>
            <a:pPr lvl="3"/>
            <a:r>
              <a:rPr lang="en-US" dirty="0" smtClean="0"/>
              <a:t>Resolution is no longer linked to height and width.</a:t>
            </a:r>
          </a:p>
          <a:p>
            <a:pPr lvl="2"/>
            <a:r>
              <a:rPr lang="en-US" dirty="0" smtClean="0"/>
              <a:t>Change the resolution to 24 (height and width should still be set at 5x3.33.</a:t>
            </a:r>
          </a:p>
          <a:p>
            <a:pPr lvl="3"/>
            <a:r>
              <a:rPr lang="en-US" dirty="0" smtClean="0"/>
              <a:t>This cut the pixel dimensions  and file size significantly. </a:t>
            </a:r>
          </a:p>
          <a:p>
            <a:pPr lvl="3"/>
            <a:r>
              <a:rPr lang="en-US" dirty="0" smtClean="0"/>
              <a:t>The resample method changed too.</a:t>
            </a:r>
          </a:p>
          <a:p>
            <a:endParaRPr lang="en-US" dirty="0"/>
          </a:p>
        </p:txBody>
      </p:sp>
      <p:pic>
        <p:nvPicPr>
          <p:cNvPr id="5" name="Picture 4" descr="Image Size (resample CHECKED) 240 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133600"/>
            <a:ext cx="3540548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36377"/>
            <a:ext cx="5943600" cy="3886200"/>
          </a:xfrm>
        </p:spPr>
        <p:txBody>
          <a:bodyPr/>
          <a:lstStyle/>
          <a:p>
            <a:pPr lvl="1"/>
            <a:r>
              <a:rPr lang="en-US" dirty="0" smtClean="0"/>
              <a:t>A few other notes about the Image size dialog. </a:t>
            </a:r>
          </a:p>
          <a:p>
            <a:pPr lvl="2"/>
            <a:r>
              <a:rPr lang="en-US" dirty="0" smtClean="0"/>
              <a:t>Do I need to worry about printing a file with a res higher than is printable?</a:t>
            </a:r>
          </a:p>
          <a:p>
            <a:pPr lvl="3"/>
            <a:r>
              <a:rPr lang="en-US" dirty="0" smtClean="0"/>
              <a:t>Not at all. The printer will be fine.</a:t>
            </a:r>
          </a:p>
          <a:p>
            <a:pPr lvl="3"/>
            <a:r>
              <a:rPr lang="en-US" dirty="0" smtClean="0"/>
              <a:t>The file size will take up more space when saved though.</a:t>
            </a:r>
          </a:p>
          <a:p>
            <a:pPr lvl="2"/>
            <a:r>
              <a:rPr lang="en-US" dirty="0" smtClean="0"/>
              <a:t>What’s the deal with Scale Styles?</a:t>
            </a:r>
          </a:p>
          <a:p>
            <a:pPr lvl="3"/>
            <a:r>
              <a:rPr lang="en-US" dirty="0" smtClean="0"/>
              <a:t>When checked, this will scale embossing, drop shadows, etc. </a:t>
            </a:r>
          </a:p>
          <a:p>
            <a:endParaRPr lang="en-US" dirty="0"/>
          </a:p>
        </p:txBody>
      </p:sp>
      <p:pic>
        <p:nvPicPr>
          <p:cNvPr id="4" name="Picture 3" descr="Image Size (resample CHECKED) 240 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9882" y="3124200"/>
            <a:ext cx="2894118" cy="2678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should I Resample?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Basically anytime your image has too few or too many pixels for what you need.</a:t>
            </a:r>
          </a:p>
          <a:p>
            <a:r>
              <a:rPr lang="en-US" dirty="0" err="1" smtClean="0"/>
              <a:t>Downsampling</a:t>
            </a:r>
            <a:r>
              <a:rPr lang="en-US" dirty="0" smtClean="0"/>
              <a:t> (reducing the size)</a:t>
            </a:r>
          </a:p>
          <a:p>
            <a:pPr lvl="1"/>
            <a:r>
              <a:rPr lang="en-US" dirty="0" smtClean="0"/>
              <a:t>For the web (email, sharing sites, etc.) you will almost certainly need to </a:t>
            </a:r>
            <a:r>
              <a:rPr lang="en-US" dirty="0" err="1" smtClean="0"/>
              <a:t>downsample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it’s going to be professionally printed and you have more pixels than needed.</a:t>
            </a:r>
          </a:p>
          <a:p>
            <a:pPr lvl="1"/>
            <a:r>
              <a:rPr lang="en-US" dirty="0" smtClean="0"/>
              <a:t>If it will be used for video it has to be </a:t>
            </a:r>
            <a:r>
              <a:rPr lang="en-US" dirty="0" err="1" smtClean="0"/>
              <a:t>downsampled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your printing yourself but the image is too big.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should I Resample?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5943600" cy="3886200"/>
          </a:xfrm>
        </p:spPr>
        <p:txBody>
          <a:bodyPr/>
          <a:lstStyle/>
          <a:p>
            <a:r>
              <a:rPr lang="en-US" dirty="0" err="1" smtClean="0"/>
              <a:t>Upsampling</a:t>
            </a:r>
            <a:r>
              <a:rPr lang="en-US" dirty="0" smtClean="0"/>
              <a:t> (enlarging the size)</a:t>
            </a:r>
          </a:p>
          <a:p>
            <a:pPr lvl="1"/>
            <a:r>
              <a:rPr lang="en-US" dirty="0" smtClean="0"/>
              <a:t>Do as little as possible.</a:t>
            </a:r>
          </a:p>
          <a:p>
            <a:pPr lvl="2"/>
            <a:r>
              <a:rPr lang="en-US" dirty="0" smtClean="0"/>
              <a:t>Aliasing artifacts, loss of sharpness can occur</a:t>
            </a:r>
          </a:p>
          <a:p>
            <a:pPr lvl="1"/>
            <a:r>
              <a:rPr lang="en-US" dirty="0" smtClean="0"/>
              <a:t>When you do it, make one edit count.</a:t>
            </a:r>
          </a:p>
          <a:p>
            <a:pPr lvl="1"/>
            <a:r>
              <a:rPr lang="en-US" dirty="0" smtClean="0"/>
              <a:t>There is software specifically made to </a:t>
            </a:r>
            <a:r>
              <a:rPr lang="en-US" dirty="0" err="1" smtClean="0"/>
              <a:t>upsample</a:t>
            </a:r>
            <a:r>
              <a:rPr lang="en-US" dirty="0" smtClean="0"/>
              <a:t> if you intend to do a lot of it.</a:t>
            </a:r>
          </a:p>
          <a:p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5029200" y="3962400"/>
            <a:ext cx="3962400" cy="2722884"/>
            <a:chOff x="5181600" y="2458716"/>
            <a:chExt cx="3962400" cy="2722884"/>
          </a:xfrm>
        </p:grpSpPr>
        <p:pic>
          <p:nvPicPr>
            <p:cNvPr id="1026" name="Picture 2" descr="http://www.svi.nl/wikiimg/StFargeaux_kasteel_buiten1_aliase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1600" y="2458716"/>
              <a:ext cx="3962400" cy="2580009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6714956" y="4996934"/>
              <a:ext cx="113364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 smtClean="0"/>
                <a:t>http://www.svi.nl/AntiAliasing</a:t>
              </a:r>
              <a:endParaRPr lang="en-US" sz="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forms of output: Electronic &amp; Print.</a:t>
            </a:r>
          </a:p>
          <a:p>
            <a:r>
              <a:rPr lang="en-US" dirty="0" smtClean="0"/>
              <a:t>The output workflow is resizing, sharpen, output, &amp; save.</a:t>
            </a:r>
          </a:p>
          <a:p>
            <a:r>
              <a:rPr lang="en-US" dirty="0" smtClean="0"/>
              <a:t>Cameras seldom capture just the right amount of data.</a:t>
            </a:r>
          </a:p>
          <a:p>
            <a:r>
              <a:rPr lang="en-US" dirty="0" smtClean="0"/>
              <a:t>Pixels can be used for any resolution, 72, 300, etc.</a:t>
            </a:r>
          </a:p>
          <a:p>
            <a:r>
              <a:rPr lang="en-US" dirty="0" err="1" smtClean="0"/>
              <a:t>Resampling</a:t>
            </a:r>
            <a:r>
              <a:rPr lang="en-US" dirty="0" smtClean="0"/>
              <a:t> is the act of adding (</a:t>
            </a:r>
            <a:r>
              <a:rPr lang="en-US" dirty="0" err="1" smtClean="0"/>
              <a:t>upsampling</a:t>
            </a:r>
            <a:r>
              <a:rPr lang="en-US" dirty="0" smtClean="0"/>
              <a:t>, done through interpolation) and subtracting (</a:t>
            </a:r>
            <a:r>
              <a:rPr lang="en-US" dirty="0" err="1" smtClean="0"/>
              <a:t>downsampling</a:t>
            </a:r>
            <a:r>
              <a:rPr lang="en-US" dirty="0" smtClean="0"/>
              <a:t>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pictures and editing are worthless if you can’t get your pictures out for people to see.</a:t>
            </a:r>
          </a:p>
          <a:p>
            <a:r>
              <a:rPr lang="en-US" dirty="0" smtClean="0"/>
              <a:t>There are two forms of output.</a:t>
            </a:r>
          </a:p>
          <a:p>
            <a:pPr lvl="1"/>
            <a:r>
              <a:rPr lang="en-US" dirty="0" smtClean="0"/>
              <a:t>Electronic-posting online, emailing, etc.</a:t>
            </a:r>
          </a:p>
          <a:p>
            <a:pPr lvl="1"/>
            <a:r>
              <a:rPr lang="en-US" dirty="0" smtClean="0"/>
              <a:t>Printing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has its own workflow.</a:t>
            </a:r>
          </a:p>
          <a:p>
            <a:pPr lvl="1"/>
            <a:r>
              <a:rPr lang="en-US" dirty="0" smtClean="0"/>
              <a:t>Resizing</a:t>
            </a:r>
          </a:p>
          <a:p>
            <a:pPr lvl="1"/>
            <a:r>
              <a:rPr lang="en-US" dirty="0" smtClean="0"/>
              <a:t>Sharpened (optional)</a:t>
            </a:r>
          </a:p>
          <a:p>
            <a:pPr lvl="1"/>
            <a:r>
              <a:rPr lang="en-US" dirty="0" smtClean="0"/>
              <a:t>Output for specific need</a:t>
            </a:r>
          </a:p>
          <a:p>
            <a:pPr lvl="1"/>
            <a:r>
              <a:rPr lang="en-US" dirty="0" smtClean="0"/>
              <a:t>Saving the printable file</a:t>
            </a:r>
          </a:p>
          <a:p>
            <a:r>
              <a:rPr lang="en-US" dirty="0" smtClean="0"/>
              <a:t>For Photoshop output you should stick to the order listed above.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Resize?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Typically your camera will capture many more information than you need.</a:t>
            </a:r>
          </a:p>
          <a:p>
            <a:pPr lvl="1"/>
            <a:r>
              <a:rPr lang="en-US" dirty="0" smtClean="0"/>
              <a:t>Old cameras or shooting with your camera set on low resolution are the exception.</a:t>
            </a:r>
          </a:p>
          <a:p>
            <a:pPr lvl="1"/>
            <a:r>
              <a:rPr lang="en-US" dirty="0" smtClean="0"/>
              <a:t>Web posting and email often has save limits.</a:t>
            </a:r>
          </a:p>
          <a:p>
            <a:pPr lvl="1"/>
            <a:r>
              <a:rPr lang="en-US" dirty="0" smtClean="0"/>
              <a:t>Even at 8 megapixels, printing an 8x10 often requires resizing. </a:t>
            </a:r>
          </a:p>
          <a:p>
            <a:pPr marL="342900" lvl="1" indent="-342900">
              <a:buSzPct val="80000"/>
              <a:buFont typeface="Wingdings" pitchFamily="2" charset="2"/>
              <a:buChar char=""/>
            </a:pPr>
            <a:r>
              <a:rPr lang="en-US" dirty="0" smtClean="0"/>
              <a:t>If you printing poster size pictures, you may even need to enlarge your image.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Resize?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36377"/>
            <a:ext cx="60198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Your camera captures millions of pixels, but doesn’t always capture a resolution that is appropriate for your output.</a:t>
            </a:r>
          </a:p>
          <a:p>
            <a:pPr marL="342900" lvl="1" indent="-342900">
              <a:buSzPct val="80000"/>
              <a:buFont typeface="Wingdings" pitchFamily="2" charset="2"/>
              <a:buChar char=""/>
            </a:pPr>
            <a:r>
              <a:rPr lang="en-US" dirty="0" smtClean="0"/>
              <a:t>Cameras often capture images at a resolution of 72ppi.</a:t>
            </a:r>
          </a:p>
          <a:p>
            <a:pPr lvl="2"/>
            <a:r>
              <a:rPr lang="en-US" dirty="0" smtClean="0"/>
              <a:t>This sizes the pixels and spaces them so that there are 72 side by side in an inch.</a:t>
            </a:r>
          </a:p>
          <a:p>
            <a:pPr lvl="2"/>
            <a:r>
              <a:rPr lang="en-US" dirty="0" smtClean="0"/>
              <a:t>This is most often what computer screens use too.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Resize?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 smtClean="0"/>
              <a:t>If the image was taken with a 5 megapixel camera, the image will be several square feet.</a:t>
            </a:r>
          </a:p>
          <a:p>
            <a:pPr lvl="3"/>
            <a:r>
              <a:rPr lang="en-US" dirty="0" smtClean="0"/>
              <a:t>This isn’t a problem on screen because you can zoom in and out endlessly.</a:t>
            </a:r>
          </a:p>
          <a:p>
            <a:pPr lvl="3"/>
            <a:r>
              <a:rPr lang="en-US" dirty="0" smtClean="0"/>
              <a:t>When printed, the image won’t fit on to paper and, at 72 </a:t>
            </a:r>
            <a:r>
              <a:rPr lang="en-US" dirty="0" err="1" smtClean="0"/>
              <a:t>ppi</a:t>
            </a:r>
            <a:r>
              <a:rPr lang="en-US" dirty="0" smtClean="0"/>
              <a:t>, is too low quality to look good.</a:t>
            </a:r>
          </a:p>
          <a:p>
            <a:r>
              <a:rPr lang="en-US" dirty="0" smtClean="0"/>
              <a:t>An image will have the same file size at 300 </a:t>
            </a:r>
            <a:r>
              <a:rPr lang="en-US" dirty="0" err="1" smtClean="0"/>
              <a:t>ppi</a:t>
            </a:r>
            <a:r>
              <a:rPr lang="en-US" dirty="0" smtClean="0"/>
              <a:t> as it will at 72 </a:t>
            </a:r>
            <a:r>
              <a:rPr lang="en-US" dirty="0" err="1" smtClean="0"/>
              <a:t>ppi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pixel count stays the same, the file just changes the number of pixels that are crammed into an inch.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Resize?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 example</a:t>
            </a:r>
          </a:p>
          <a:p>
            <a:pPr lvl="1"/>
            <a:r>
              <a:rPr lang="en-US" dirty="0" smtClean="0"/>
              <a:t>A 10 megapixel outputs an image with dimensions of 3648 x 2736 and a resolution of 72 </a:t>
            </a:r>
            <a:r>
              <a:rPr lang="en-US" dirty="0" err="1" smtClean="0"/>
              <a:t>ppi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Go to </a:t>
            </a:r>
            <a:r>
              <a:rPr lang="en-US" dirty="0" err="1" smtClean="0"/>
              <a:t>google</a:t>
            </a:r>
            <a:r>
              <a:rPr lang="en-US" dirty="0" smtClean="0"/>
              <a:t> and find an image that is exactly this pixel count &amp; dimension. Save the image and open it in Photoshop.</a:t>
            </a:r>
          </a:p>
          <a:p>
            <a:pPr lvl="2"/>
            <a:r>
              <a:rPr lang="en-US" dirty="0" smtClean="0"/>
              <a:t>Go to Image&gt;Image size and make sure that the resolution is 72ppi</a:t>
            </a:r>
          </a:p>
          <a:p>
            <a:pPr lvl="3"/>
            <a:r>
              <a:rPr lang="en-US" dirty="0" smtClean="0"/>
              <a:t>This means the pixels are sized and aligned so there are 72 in one inch.</a:t>
            </a:r>
          </a:p>
          <a:p>
            <a:pPr lvl="3"/>
            <a:r>
              <a:rPr lang="en-US" dirty="0" smtClean="0"/>
              <a:t>This dialog box tells you that the overall size of the picture would be 72” x 38”.</a:t>
            </a:r>
          </a:p>
          <a:p>
            <a:pPr lvl="2"/>
            <a:r>
              <a:rPr lang="en-US" dirty="0" smtClean="0"/>
              <a:t>This is too big to print on most printers, and too low quality.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162800" y="1676400"/>
            <a:ext cx="1133759" cy="762000"/>
            <a:chOff x="228600" y="2133600"/>
            <a:chExt cx="1133759" cy="7620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228600" y="2590800"/>
              <a:ext cx="685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81000" y="2133600"/>
              <a:ext cx="9813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This # is the </a:t>
              </a:r>
            </a:p>
            <a:p>
              <a:r>
                <a:rPr lang="en-US" sz="1200" dirty="0" smtClean="0"/>
                <a:t>pixel count</a:t>
              </a:r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67200" y="2743200"/>
            <a:ext cx="2937310" cy="353199"/>
            <a:chOff x="4267200" y="2743200"/>
            <a:chExt cx="2937310" cy="353199"/>
          </a:xfrm>
        </p:grpSpPr>
        <p:cxnSp>
          <p:nvCxnSpPr>
            <p:cNvPr id="10" name="Straight Connector 9"/>
            <p:cNvCxnSpPr>
              <a:endCxn id="11" idx="1"/>
            </p:cNvCxnSpPr>
            <p:nvPr/>
          </p:nvCxnSpPr>
          <p:spPr>
            <a:xfrm>
              <a:off x="4267200" y="2743200"/>
              <a:ext cx="1447800" cy="214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715000" y="2819400"/>
              <a:ext cx="14895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This is the resolution</a:t>
              </a:r>
              <a:endParaRPr lang="en-US" sz="1200" dirty="0"/>
            </a:p>
          </p:txBody>
        </p:sp>
      </p:grpSp>
      <p:pic>
        <p:nvPicPr>
          <p:cNvPr id="17" name="Picture 16" descr="Google 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7815464" cy="4223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Image, Image siz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581400"/>
            <a:ext cx="2422203" cy="189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Resize?</a:t>
            </a:r>
            <a:endParaRPr lang="en-US" dirty="0"/>
          </a:p>
        </p:txBody>
      </p:sp>
      <p:pic>
        <p:nvPicPr>
          <p:cNvPr id="4" name="Content Placeholder 3" descr="Way too 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0018" y="1142999"/>
            <a:ext cx="7050982" cy="5327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57400" y="4876800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size… not good!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429000" y="3581400"/>
            <a:ext cx="1676400" cy="521732"/>
            <a:chOff x="3429000" y="3581400"/>
            <a:chExt cx="1676400" cy="521732"/>
          </a:xfrm>
        </p:grpSpPr>
        <p:sp>
          <p:nvSpPr>
            <p:cNvPr id="5" name="TextBox 4"/>
            <p:cNvSpPr txBox="1"/>
            <p:nvPr/>
          </p:nvSpPr>
          <p:spPr>
            <a:xfrm>
              <a:off x="3429000" y="3733800"/>
              <a:ext cx="1154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Paper size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648200" y="3581400"/>
              <a:ext cx="4572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rot="16200000" flipV="1">
            <a:off x="1066800" y="3810000"/>
            <a:ext cx="12192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Resize?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447800"/>
            <a:ext cx="5943600" cy="51816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If we want the image to fit onto a normal sheet of paper, 8.5 x 11, it will need to be adjusted.</a:t>
            </a:r>
          </a:p>
          <a:p>
            <a:pPr lvl="2"/>
            <a:r>
              <a:rPr lang="en-US" dirty="0" smtClean="0"/>
              <a:t>Some pixels will need to be thrown away.</a:t>
            </a:r>
          </a:p>
          <a:p>
            <a:pPr lvl="3"/>
            <a:r>
              <a:rPr lang="en-US" dirty="0" smtClean="0"/>
              <a:t>In the Image size dialog box, make sure all three boxes at the bottom are checked. </a:t>
            </a:r>
          </a:p>
          <a:p>
            <a:pPr lvl="3"/>
            <a:r>
              <a:rPr lang="en-US" dirty="0" smtClean="0"/>
              <a:t>Every third pixel will be discarded. </a:t>
            </a:r>
          </a:p>
          <a:p>
            <a:pPr lvl="3"/>
            <a:r>
              <a:rPr lang="en-US" dirty="0" smtClean="0"/>
              <a:t>The amount of data was changed, which is known as </a:t>
            </a:r>
            <a:r>
              <a:rPr lang="en-US" dirty="0" err="1" smtClean="0"/>
              <a:t>resampling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The image has too low of a resolution now though.</a:t>
            </a:r>
          </a:p>
          <a:p>
            <a:pPr lvl="2"/>
            <a:r>
              <a:rPr lang="en-US" dirty="0" smtClean="0"/>
              <a:t>If the image needed to be enlarged, this same method can be used.</a:t>
            </a:r>
          </a:p>
          <a:p>
            <a:pPr lvl="3"/>
            <a:r>
              <a:rPr lang="en-US" dirty="0" smtClean="0"/>
              <a:t>Instead of discarding data, Photoshop would add pixels .</a:t>
            </a:r>
          </a:p>
          <a:p>
            <a:pPr lvl="3"/>
            <a:r>
              <a:rPr lang="en-US" dirty="0" smtClean="0"/>
              <a:t>Through interpolation it determines what colors pixels to add.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Downsamp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152699"/>
            <a:ext cx="3124200" cy="2876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r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Air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i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35000">
              <a:schemeClr val="phClr">
                <a:tint val="50000"/>
                <a:satMod val="250000"/>
              </a:schemeClr>
            </a:gs>
            <a:gs pos="100000">
              <a:schemeClr val="phClr">
                <a:tint val="40000"/>
                <a:satMod val="350000"/>
              </a:schemeClr>
            </a:gs>
          </a:gsLst>
          <a:lin ang="87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50000"/>
                <a:satMod val="110000"/>
              </a:schemeClr>
              <a:schemeClr val="phClr">
                <a:tint val="70000"/>
                <a:satMod val="15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80000"/>
              <a:satMod val="11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5400" dir="5400000" rotWithShape="0">
              <a:srgbClr val="FFFFFF">
                <a:alpha val="50000"/>
              </a:srgbClr>
            </a:outerShdw>
            <a:reflection blurRad="63500" stA="20000" endPos="15000" dist="12700" dir="5400000" sy="-100000" rotWithShape="0"/>
          </a:effectLst>
        </a:effectStyle>
        <a:effectStyle>
          <a:effectLst>
            <a:reflection blurRad="127000" stA="25000" endPos="20000" dist="38100" dir="5400000" sy="-100000" rotWithShape="0"/>
          </a:effectLst>
          <a:scene3d>
            <a:camera prst="orthographicFront">
              <a:rot lat="0" lon="0" rev="0"/>
            </a:camera>
            <a:lightRig rig="balanced" dir="b">
              <a:rot lat="0" lon="0" rev="2700000"/>
            </a:lightRig>
          </a:scene3d>
          <a:sp3d>
            <a:bevelT w="381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  <a:gradFill rotWithShape="1">
          <a:gsLst>
            <a:gs pos="0">
              <a:schemeClr val="accent5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</Template>
  <TotalTime>974</TotalTime>
  <Words>1128</Words>
  <Application>Microsoft Office PowerPoint</Application>
  <PresentationFormat>On-screen Show (4:3)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Air</vt:lpstr>
      <vt:lpstr>Output</vt:lpstr>
      <vt:lpstr>Some Background</vt:lpstr>
      <vt:lpstr>Some Background</vt:lpstr>
      <vt:lpstr>Why Resize?</vt:lpstr>
      <vt:lpstr>Why Resize?</vt:lpstr>
      <vt:lpstr>Why Resize?</vt:lpstr>
      <vt:lpstr>Why Resize?</vt:lpstr>
      <vt:lpstr>Why Resize?</vt:lpstr>
      <vt:lpstr>Why Resize?</vt:lpstr>
      <vt:lpstr>An Example</vt:lpstr>
      <vt:lpstr>An Example</vt:lpstr>
      <vt:lpstr>An Example</vt:lpstr>
      <vt:lpstr>An Example</vt:lpstr>
      <vt:lpstr>An Example</vt:lpstr>
      <vt:lpstr>When should I Resample?</vt:lpstr>
      <vt:lpstr>When should I Resample?</vt:lpstr>
      <vt:lpstr>Let’s Review</vt:lpstr>
    </vt:vector>
  </TitlesOfParts>
  <Company>Northeastern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Output</dc:title>
  <dc:creator>NESD</dc:creator>
  <cp:lastModifiedBy>NESD</cp:lastModifiedBy>
  <cp:revision>4</cp:revision>
  <dcterms:created xsi:type="dcterms:W3CDTF">2012-08-08T13:16:24Z</dcterms:created>
  <dcterms:modified xsi:type="dcterms:W3CDTF">2012-10-02T18:57:52Z</dcterms:modified>
</cp:coreProperties>
</file>